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80" d="100"/>
          <a:sy n="80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4DBDF-C3C4-4EEE-A7F4-CD48AD5D8F3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FDDA8-0F54-4A2B-B0A5-BA0CD8397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9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FDDA8-0F54-4A2B-B0A5-BA0CD8397D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intro/exit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6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7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0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8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07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2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05DC-B679-4071-AD2D-1768F2ECAF2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564F-BC44-4B1C-89A2-ABA41C5B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6B1E-DCA1-8A41-A86C-4B395F56AA6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st-mammothmountain.com/admin/learning/signage_images/weather/snow_study_site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st-mammothmountain.com/reference/learning/station_museum.html" TargetMode="External"/><Relationship Id="rId2" Type="http://schemas.openxmlformats.org/officeDocument/2006/relationships/hyperlink" Target="https://www.mammothmountain.com/things-to-do/activities/scenic-gondola/explore-mammot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E403B6F-BBA0-400B-BF36-67E37BAE5B2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257"/>
            <a:ext cx="12192000" cy="68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29" y="7257"/>
            <a:ext cx="11625942" cy="1206241"/>
          </a:xfrm>
        </p:spPr>
        <p:txBody>
          <a:bodyPr>
            <a:normAutofit/>
          </a:bodyPr>
          <a:lstStyle/>
          <a:p>
            <a:r>
              <a:rPr lang="en-US" dirty="0"/>
              <a:t>MUSEUM OUTSIDE </a:t>
            </a:r>
            <a:r>
              <a:rPr lang="en-US" dirty="0" err="1"/>
              <a:t>McCOY</a:t>
            </a:r>
            <a:r>
              <a:rPr lang="en-US" dirty="0"/>
              <a:t> STATION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13498"/>
            <a:ext cx="9144000" cy="1259632"/>
          </a:xfrm>
        </p:spPr>
        <p:txBody>
          <a:bodyPr/>
          <a:lstStyle/>
          <a:p>
            <a:r>
              <a:rPr lang="en-US" dirty="0"/>
              <a:t>2025 SUMMER HOST KICK-OFF</a:t>
            </a:r>
          </a:p>
          <a:p>
            <a:r>
              <a:rPr lang="en-US" dirty="0"/>
              <a:t>DAVID E. HARDY and JILL READ</a:t>
            </a:r>
          </a:p>
        </p:txBody>
      </p:sp>
    </p:spTree>
    <p:extLst>
      <p:ext uri="{BB962C8B-B14F-4D97-AF65-F5344CB8AC3E}">
        <p14:creationId xmlns:p14="http://schemas.microsoft.com/office/powerpoint/2010/main" val="34447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33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A few questions to ask your guests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960996" cy="3684588"/>
          </a:xfrm>
        </p:spPr>
        <p:txBody>
          <a:bodyPr>
            <a:normAutofit fontScale="55000" lnSpcReduction="20000"/>
          </a:bodyPr>
          <a:lstStyle/>
          <a:p>
            <a:r>
              <a:rPr lang="en-US" sz="5600" dirty="0"/>
              <a:t>How did you hear about us?  </a:t>
            </a:r>
          </a:p>
          <a:p>
            <a:r>
              <a:rPr lang="en-US" sz="5600" dirty="0"/>
              <a:t>What aspects of Mammoth’s history may be of interest to you and your family?</a:t>
            </a:r>
          </a:p>
          <a:p>
            <a:r>
              <a:rPr lang="en-US" sz="5600" dirty="0"/>
              <a:t>We have information about each piece of equipment and how they played an important role in Mammoth’s history.</a:t>
            </a:r>
          </a:p>
          <a:p>
            <a:r>
              <a:rPr lang="en-US" sz="5600" dirty="0"/>
              <a:t>Would you be interested in a short hike?</a:t>
            </a:r>
          </a:p>
          <a:p>
            <a:pPr lvl="1"/>
            <a:r>
              <a:rPr lang="en-US" sz="5200" dirty="0"/>
              <a:t>Weather station</a:t>
            </a:r>
          </a:p>
          <a:p>
            <a:pPr lvl="1"/>
            <a:r>
              <a:rPr lang="en-US" sz="5200" dirty="0"/>
              <a:t>Caldera overlook</a:t>
            </a:r>
          </a:p>
          <a:p>
            <a:pPr lvl="1"/>
            <a:r>
              <a:rPr lang="en-US" sz="5200" dirty="0"/>
              <a:t>Main lodge trail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1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9" y="174747"/>
            <a:ext cx="10245969" cy="1325563"/>
          </a:xfrm>
        </p:spPr>
        <p:txBody>
          <a:bodyPr/>
          <a:lstStyle/>
          <a:p>
            <a:r>
              <a:rPr lang="en-US" sz="3600" b="1" dirty="0"/>
              <a:t>Welcome To the Summer Host Orientation 2025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1239715"/>
            <a:ext cx="10969869" cy="5539154"/>
          </a:xfrm>
        </p:spPr>
        <p:txBody>
          <a:bodyPr>
            <a:normAutofit/>
          </a:bodyPr>
          <a:lstStyle/>
          <a:p>
            <a:r>
              <a:rPr lang="en-US" dirty="0"/>
              <a:t>Today we are going to go over all the exciting learning opportunities that the McCoy Museum has to offer to our guest.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Woolly Mammoth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QMC ( Information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Encourage guest to explore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Surrounding views/highlights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Weather Station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Overlook-Long Valley Caldera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Links for further training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Via Ferrata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4968" y="2080846"/>
            <a:ext cx="4513385" cy="4006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Woolly Mammoth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22320" y="1840557"/>
            <a:ext cx="5181600" cy="4351338"/>
          </a:xfrm>
        </p:spPr>
        <p:txBody>
          <a:bodyPr/>
          <a:lstStyle/>
          <a:p>
            <a:r>
              <a:rPr lang="en-US" dirty="0"/>
              <a:t>Be sure to encourage our </a:t>
            </a:r>
          </a:p>
          <a:p>
            <a:pPr marL="0" indent="0">
              <a:buNone/>
            </a:pPr>
            <a:r>
              <a:rPr lang="en-US" dirty="0"/>
              <a:t> guests to visit the Woolly</a:t>
            </a:r>
          </a:p>
          <a:p>
            <a:pPr marL="0" indent="0">
              <a:buNone/>
            </a:pPr>
            <a:r>
              <a:rPr lang="en-US" dirty="0"/>
              <a:t> Mammoth.  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258" y="1446848"/>
            <a:ext cx="6809822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1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145"/>
            <a:ext cx="10515600" cy="1325563"/>
          </a:xfrm>
        </p:spPr>
        <p:txBody>
          <a:bodyPr/>
          <a:lstStyle/>
          <a:p>
            <a:r>
              <a:rPr lang="en-US" dirty="0"/>
              <a:t>                    QMC (Information)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351338"/>
          </a:xfrm>
        </p:spPr>
        <p:txBody>
          <a:bodyPr/>
          <a:lstStyle/>
          <a:p>
            <a:r>
              <a:rPr lang="en-US" dirty="0"/>
              <a:t> QMC – Quad Mono Cable</a:t>
            </a:r>
          </a:p>
          <a:p>
            <a:r>
              <a:rPr lang="en-US" dirty="0"/>
              <a:t> Acts as our information station -  i.e. trail maps, brochures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933" y="1275057"/>
            <a:ext cx="4059067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281854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</a:t>
            </a:r>
            <a:br>
              <a:rPr lang="en-US" dirty="0"/>
            </a:br>
            <a:r>
              <a:rPr lang="en-US" dirty="0"/>
              <a:t>From exploring the museum to the surrounding views encourage your guest to take part in our beautiful surroundings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9" t="-42335" r="-3085"/>
          <a:stretch/>
        </p:blipFill>
        <p:spPr>
          <a:xfrm>
            <a:off x="5197702" y="-2677258"/>
            <a:ext cx="6805327" cy="94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Weather Station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48427"/>
            <a:ext cx="5181600" cy="350573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Be sure to educate yourselves about our top-rated research weather station</a:t>
            </a:r>
          </a:p>
          <a:p>
            <a:r>
              <a:rPr lang="en-US" dirty="0">
                <a:hlinkClick r:id="rId3"/>
              </a:rPr>
              <a:t>https://host-mammothmountain.com/admin/learning/signage_images/weather/snow_study_site.jpg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2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Nature and History Tours | Mammoth Mountain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https://host-mammothmountain.com/reference/learning/station_museum.html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02" y="1825625"/>
            <a:ext cx="33629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                 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located inside McCoy Station that would be of interest to our guests?</a:t>
            </a:r>
          </a:p>
          <a:p>
            <a:r>
              <a:rPr lang="en-US" dirty="0"/>
              <a:t>What does Q.M.C. stand for?</a:t>
            </a:r>
          </a:p>
          <a:p>
            <a:r>
              <a:rPr lang="en-US" dirty="0"/>
              <a:t>Does each station in the Museum have a description of each piece and its function?</a:t>
            </a:r>
          </a:p>
          <a:p>
            <a:r>
              <a:rPr lang="en-US" dirty="0"/>
              <a:t>What is “Top Rated” as part of the Museum tour?</a:t>
            </a:r>
          </a:p>
          <a:p>
            <a:r>
              <a:rPr lang="en-US" dirty="0"/>
              <a:t>Where will the walking path lead to?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3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MSA_PP_WIDESCREEN_TEMPLATE" id="{9F3915EB-4E0D-C749-A9D0-4B7CD0DB16A6}" vid="{4E742A46-0B3D-4B47-AC15-D4197786F1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343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Office Theme</vt:lpstr>
      <vt:lpstr>1_Office Theme</vt:lpstr>
      <vt:lpstr>MUSEUM OUTSIDE McCOY STATION</vt:lpstr>
      <vt:lpstr>            A few questions to ask your guests</vt:lpstr>
      <vt:lpstr>Welcome To the Summer Host Orientation 2025 </vt:lpstr>
      <vt:lpstr>                         Woolly Mammoth </vt:lpstr>
      <vt:lpstr>                    QMC (Information)</vt:lpstr>
      <vt:lpstr>                                From exploring the museum to the surrounding views encourage your guest to take part in our beautiful surroundings</vt:lpstr>
      <vt:lpstr>                  Weather Station</vt:lpstr>
      <vt:lpstr>                            Resources </vt:lpstr>
      <vt:lpstr>Quiz                             </vt:lpstr>
      <vt:lpstr>PowerPoint Presentation</vt:lpstr>
    </vt:vector>
  </TitlesOfParts>
  <Company>MMSA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SITE ACTIVITIES</dc:title>
  <dc:creator>David Hardy (MM)</dc:creator>
  <cp:lastModifiedBy>Anna Allen (MM)</cp:lastModifiedBy>
  <cp:revision>116</cp:revision>
  <dcterms:created xsi:type="dcterms:W3CDTF">2022-10-20T18:34:21Z</dcterms:created>
  <dcterms:modified xsi:type="dcterms:W3CDTF">2025-06-19T23:40:31Z</dcterms:modified>
</cp:coreProperties>
</file>