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5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Preusch" initials="JP" lastIdx="1" clrIdx="0">
    <p:extLst>
      <p:ext uri="{19B8F6BF-5375-455C-9EA6-DF929625EA0E}">
        <p15:presenceInfo xmlns:p15="http://schemas.microsoft.com/office/powerpoint/2012/main" userId="dba11cf2f0d8ac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74"/>
  </p:normalViewPr>
  <p:slideViewPr>
    <p:cSldViewPr snapToGrid="0" snapToObjects="1">
      <p:cViewPr varScale="1">
        <p:scale>
          <a:sx n="64" d="100"/>
          <a:sy n="64" d="100"/>
        </p:scale>
        <p:origin x="63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1B835-BECD-6F46-BBA3-17167535F444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E36B8-7CF8-8740-8DAC-1A3DB4D5C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47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as the last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36B8-7CF8-8740-8DAC-1A3DB4D5C5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99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intro/exit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36B8-7CF8-8740-8DAC-1A3DB4D5C5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58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as the last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E36B8-7CF8-8740-8DAC-1A3DB4D5C5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08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as the last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E36B8-7CF8-8740-8DAC-1A3DB4D5C5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233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as the last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E36B8-7CF8-8740-8DAC-1A3DB4D5C5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275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as the last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E36B8-7CF8-8740-8DAC-1A3DB4D5C5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274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as the last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E36B8-7CF8-8740-8DAC-1A3DB4D5C5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808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as the last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E36B8-7CF8-8740-8DAC-1A3DB4D5C5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015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as the last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E36B8-7CF8-8740-8DAC-1A3DB4D5C5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817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as the last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E36B8-7CF8-8740-8DAC-1A3DB4D5C5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583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6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5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4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7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0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9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5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4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76B1E-DCA1-8A41-A86C-4B395F56AA68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EA112-C96F-6144-9E92-C1BCD3E88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6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Lodge Hosting </a:t>
            </a:r>
            <a:br>
              <a:rPr lang="en-US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JSL Entryway Host Greeting</a:t>
            </a:r>
            <a:endParaRPr lang="en-US" sz="4800" dirty="0"/>
          </a:p>
          <a:p>
            <a:r>
              <a:rPr lang="en-US"/>
              <a:t>Host Orientation/Kick Off</a:t>
            </a:r>
            <a:endParaRPr lang="en-US" dirty="0"/>
          </a:p>
          <a:p>
            <a:r>
              <a:rPr lang="en-US" dirty="0"/>
              <a:t>October 25, 26, 27 2024</a:t>
            </a:r>
          </a:p>
        </p:txBody>
      </p:sp>
    </p:spTree>
    <p:extLst>
      <p:ext uri="{BB962C8B-B14F-4D97-AF65-F5344CB8AC3E}">
        <p14:creationId xmlns:p14="http://schemas.microsoft.com/office/powerpoint/2010/main" val="2596728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42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60401"/>
            <a:ext cx="10363200" cy="964213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JSL Host - Cheerful </a:t>
            </a:r>
            <a:r>
              <a:rPr lang="en-US" sz="3200" dirty="0">
                <a:latin typeface="Century Gothic" panose="020B0502020202020204" pitchFamily="34" charset="0"/>
                <a:ea typeface="Calibri" panose="020F0502020204030204" pitchFamily="34" charset="0"/>
              </a:rPr>
              <a:t>W</a:t>
            </a:r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elcome to JSL Guests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2130426"/>
            <a:ext cx="10449017" cy="3897512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Clock in/out at Eagle  - Wear high visibility vest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Check at JSL front desk when arriving and leaving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Stand next to the “Guests Only” sign about one car length into driveway entrance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dapt location depending on weather, sun, traffic, etc.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Offer friendly greeting to every driver and vehicle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Politely restrict access to authorized vehicles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Send u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nauthorized vehicles around loop of JSL drive to exit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51524"/>
            <a:ext cx="10363200" cy="964213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JSL Host Position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2130426"/>
            <a:ext cx="10449017" cy="3897512"/>
          </a:xfrm>
        </p:spPr>
        <p:txBody>
          <a:bodyPr>
            <a:normAutofit/>
          </a:bodyPr>
          <a:lstStyle/>
          <a:p>
            <a:pPr algn="l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63481F-60E8-45F2-BE61-12A82C6032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" t="29446" r="7038" b="8864"/>
          <a:stretch/>
        </p:blipFill>
        <p:spPr>
          <a:xfrm>
            <a:off x="922895" y="2130426"/>
            <a:ext cx="10440521" cy="38975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0BF8A0-6C92-4937-9BA5-528F1A2AB9C7}"/>
              </a:ext>
            </a:extLst>
          </p:cNvPr>
          <p:cNvSpPr txBox="1"/>
          <p:nvPr/>
        </p:nvSpPr>
        <p:spPr>
          <a:xfrm>
            <a:off x="8271741" y="4385569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2377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60401"/>
            <a:ext cx="10363200" cy="964213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b="0" dirty="0" err="1">
                <a:solidFill>
                  <a:prstClr val="whit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hicles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Authorized to Enter the JSL Driveway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2130426"/>
            <a:ext cx="10449017" cy="3897512"/>
          </a:xfrm>
        </p:spPr>
        <p:txBody>
          <a:bodyPr>
            <a:normAutofit fontScale="92500"/>
          </a:bodyPr>
          <a:lstStyle/>
          <a:p>
            <a:pPr marL="457200" marR="0" indent="-4572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JSL guests, including those staying in properties above JSL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1810" marR="0" indent="-4572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Emergency, police and fire vehicles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1810" marR="0" indent="-4572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Buses, taxis, Uber, Lyft, and shuttles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1810" marR="0" indent="-4572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Delivery vehicles both commercial and requested by a JSL guest (i.e. pizza, etc.)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1810" marR="0" indent="-4572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Vehicles dropping off </a:t>
            </a:r>
            <a:r>
              <a:rPr lang="en-US" sz="2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picking up 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JSL (but not Eagle) 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employees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1810" marR="0" indent="-4572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Mammoth Mountain vehicles, JSL vehicles and other repair or service vehicles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66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732408"/>
            <a:ext cx="10363200" cy="964213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0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Important Safety &amp; </a:t>
            </a:r>
            <a:r>
              <a:rPr lang="en-US" sz="4000" dirty="0">
                <a:latin typeface="Century Gothic" panose="020B0502020202020204" pitchFamily="34" charset="0"/>
                <a:ea typeface="Calibri" panose="020F0502020204030204" pitchFamily="34" charset="0"/>
              </a:rPr>
              <a:t>F</a:t>
            </a:r>
            <a:r>
              <a:rPr lang="en-US" sz="40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unctional Concerns</a:t>
            </a:r>
            <a:br>
              <a:rPr lang="en-US" sz="40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en-US" sz="2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Host’s primary purpose is to ensure safe and smooth flow of vehicle and pedestrian traffic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2352368"/>
            <a:ext cx="10449017" cy="3897512"/>
          </a:xfrm>
        </p:spPr>
        <p:txBody>
          <a:bodyPr>
            <a:normAutofit/>
          </a:bodyPr>
          <a:lstStyle/>
          <a:p>
            <a:pPr marL="457200" marR="0" lvl="0" indent="-4572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Blinding sun to drivers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Uncontrolled pedestrian flow through and near intersection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U-turns in intersection by vehicles to park on Meridian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Drivers and pedestrians asking questions of the Host greeter – respond briefly and disengage quickly but politely</a:t>
            </a:r>
          </a:p>
          <a:p>
            <a:pPr marL="457200" marR="0" lvl="0" indent="-4572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Don’t direct traffic in the intersection of Meridian and the Eagle parking lot entrance</a:t>
            </a: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955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60401"/>
            <a:ext cx="10363200" cy="964213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 Questions - 1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17577"/>
            <a:ext cx="10449017" cy="3897512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most important aspect of JSL greeting is: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accurate information to all questions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sz="2400" i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e</a:t>
            </a:r>
            <a:r>
              <a:rPr kumimoji="0" lang="en-US" sz="240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nsure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safe and smooth flow of vehicle and pedestrian traffic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sz="24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 unauthorized vehicles from entering the JSL loop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sz="24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 only “Service Animals” into JSL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beginning of the shift the Host should: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 algn="l">
              <a:buFont typeface="+mj-lt"/>
              <a:buAutoNum type="alphaLcParenR"/>
            </a:pP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Clock-in at Eagle Lodge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sz="2400" i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Move the Host Nametag to a high visibility vest to be worn during the shift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sz="2400" i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Check in with the JSL Front Desk staff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sz="2400" i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of the above</a:t>
            </a:r>
          </a:p>
          <a:p>
            <a:pPr marL="971550" lvl="1" indent="-514350" algn="l">
              <a:buFont typeface="+mj-lt"/>
              <a:buAutoNum type="alphaLcParenR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 algn="l">
              <a:buFont typeface="+mj-lt"/>
              <a:buAutoNum type="alphaLcParenR"/>
            </a:pP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029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60401"/>
            <a:ext cx="10363200" cy="964213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 Questions - 2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17577"/>
            <a:ext cx="10449017" cy="3897512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it is snowing heavily the Host should: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driver visibility and adjust working position accordingly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sz="2400" i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 traffic to help drivers avoid sliding into each other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514350" algn="l">
              <a:buFont typeface="+mj-lt"/>
              <a:buAutoNum type="alphaLcParenR"/>
            </a:pPr>
            <a:r>
              <a:rPr lang="en-US" sz="24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the Front Desk staff if it is okay to leave early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sz="24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Wear appropriate clothing, googles and personal traction devises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sz="24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and 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van with 8 members of a ski club arrives to unload passengers near the Eagle – JSL driveway the Host should: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>
              <a:buFont typeface="+mj-lt"/>
              <a:buAutoNum type="alphaLcParenR"/>
            </a:pP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 that the vehicle leave immediately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en-US" sz="2400" i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Allow the club members to unload this time only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en-US" sz="2400" i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 the van around the loop to the Eagle parking drop-off area</a:t>
            </a:r>
          </a:p>
          <a:p>
            <a:pPr lvl="1" algn="l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9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60401"/>
            <a:ext cx="10363200" cy="964213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 1 - Answers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17577"/>
            <a:ext cx="10449017" cy="3897512"/>
          </a:xfrm>
        </p:spPr>
        <p:txBody>
          <a:bodyPr>
            <a:norm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most important aspect of JSL greeting is: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2400" i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ensure safe and smooth flow of vehicle and pedestrian traffic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the beginning of the shift the Host should: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 -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of the above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Clock-in at Eagle Lodge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Move the Host Nametag to a high visibility vest to be worn during the shift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Check in with the JSL Front Desk staff</a:t>
            </a:r>
          </a:p>
          <a:p>
            <a:pPr lvl="1" algn="l"/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585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60401"/>
            <a:ext cx="10363200" cy="964213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 2 - Answers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17577"/>
            <a:ext cx="10449017" cy="3897512"/>
          </a:xfrm>
        </p:spPr>
        <p:txBody>
          <a:bodyPr>
            <a:norm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If it is snowing heavily the Host should:</a:t>
            </a:r>
          </a:p>
          <a:p>
            <a:pPr lvl="1" algn="l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 – </a:t>
            </a:r>
            <a:r>
              <a:rPr lang="en-US" sz="24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and d)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	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Consider driver visibility and adjust working position accordingly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d)  Wear appropriate clothing, googles and personal traction devises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If a van with 8 members of a ski club arrives to unload passengers near the Eagle – JSL driveway the Host should: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-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 the van around the loop to the Eagle parking drop-off area</a:t>
            </a:r>
          </a:p>
          <a:p>
            <a:pPr lvl="1" algn="l"/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86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MSA_PP_WIDESCREEN_TEMPLATE" id="{9F3915EB-4E0D-C749-A9D0-4B7CD0DB16A6}" vid="{4E742A46-0B3D-4B47-AC15-D4197786F1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8B7DC98CB78499D06EABD14A6E06F" ma:contentTypeVersion="0" ma:contentTypeDescription="Create a new document." ma:contentTypeScope="" ma:versionID="084b6e7d591e5d435b8e309edb85bf4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ae53d147369609339da0000e6a4a43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308BD2-6502-43A8-8076-FAF0D0B173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9F9CE2-CD49-4D65-B777-7D7BA879AB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85881AC-B046-465C-B107-53A4F7FEE55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MMSA_PP_WIDESCREEN_TEMPLATE[1] (1)</Template>
  <TotalTime>257</TotalTime>
  <Words>666</Words>
  <Application>Microsoft Office PowerPoint</Application>
  <PresentationFormat>Widescreen</PresentationFormat>
  <Paragraphs>86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Office Theme</vt:lpstr>
      <vt:lpstr>Lodge Hosting  </vt:lpstr>
      <vt:lpstr>JSL Host - Cheerful Welcome to JSL Guests</vt:lpstr>
      <vt:lpstr>JSL Host Position</vt:lpstr>
      <vt:lpstr>Vehicles Authorized to Enter the JSL Driveway</vt:lpstr>
      <vt:lpstr>Important Safety &amp; Functional Concerns Host’s primary purpose is to ensure safe and smooth flow of vehicle and pedestrian traffic</vt:lpstr>
      <vt:lpstr>Quiz Questions - 1</vt:lpstr>
      <vt:lpstr>Quiz Questions - 2</vt:lpstr>
      <vt:lpstr>Quiz 1 - Answers</vt:lpstr>
      <vt:lpstr>Quiz 2 - Answers</vt:lpstr>
      <vt:lpstr>PowerPoint Presentation</vt:lpstr>
    </vt:vector>
  </TitlesOfParts>
  <Company>Mammoth Resorts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Smyth (MM)</dc:creator>
  <cp:lastModifiedBy>David Hardy (MM)</cp:lastModifiedBy>
  <cp:revision>34</cp:revision>
  <dcterms:created xsi:type="dcterms:W3CDTF">2020-11-04T23:30:23Z</dcterms:created>
  <dcterms:modified xsi:type="dcterms:W3CDTF">2024-10-22T21:34:53Z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0x0101000DE8B7DC98CB78499D06EABD14A6E06F</vt:lpwstr>
  </property>
</Properties>
</file>